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40844-9831-493B-92A1-B2485A50549D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3BA43-30F1-4039-A634-D01C997851C6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392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8441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1199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24936" cy="66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58654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568952" cy="653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604448" cy="652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647657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55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38724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260648"/>
            <a:ext cx="8643677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318698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48464" cy="651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260648"/>
            <a:ext cx="833156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52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8892480" cy="678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568952" cy="64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41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39"/>
            <a:ext cx="8568952" cy="654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08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86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4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35477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81968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42493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8481"/>
            <a:ext cx="8820472" cy="669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05329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580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39527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96944" cy="644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39527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63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0392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0" cy="662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88640"/>
            <a:ext cx="8870081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66686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7016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12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39"/>
            <a:ext cx="8640960" cy="6695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76418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757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6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0001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118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Προβολή στην οθόνη (4:3)</PresentationFormat>
  <Paragraphs>0</Paragraphs>
  <Slides>45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45</vt:i4>
      </vt:variant>
    </vt:vector>
  </HeadingPairs>
  <TitlesOfParts>
    <vt:vector size="46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  <vt:lpstr>Διαφάνεια 32</vt:lpstr>
      <vt:lpstr>Διαφάνεια 33</vt:lpstr>
      <vt:lpstr>Διαφάνεια 34</vt:lpstr>
      <vt:lpstr>Διαφάνεια 35</vt:lpstr>
      <vt:lpstr>Διαφάνεια 36</vt:lpstr>
      <vt:lpstr>Διαφάνεια 37</vt:lpstr>
      <vt:lpstr>Διαφάνεια 38</vt:lpstr>
      <vt:lpstr>Διαφάνεια 39</vt:lpstr>
      <vt:lpstr>Διαφάνεια 40</vt:lpstr>
      <vt:lpstr>Διαφάνεια 41</vt:lpstr>
      <vt:lpstr>Διαφάνεια 42</vt:lpstr>
      <vt:lpstr>Διαφάνεια 43</vt:lpstr>
      <vt:lpstr>Διαφάνεια 44</vt:lpstr>
      <vt:lpstr>Διαφάνεια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GTsig</dc:creator>
  <cp:lastModifiedBy>GTsig</cp:lastModifiedBy>
  <cp:revision>11</cp:revision>
  <dcterms:created xsi:type="dcterms:W3CDTF">2013-10-20T15:31:17Z</dcterms:created>
  <dcterms:modified xsi:type="dcterms:W3CDTF">2013-10-22T15:20:13Z</dcterms:modified>
</cp:coreProperties>
</file>