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92" r:id="rId11"/>
    <p:sldId id="293" r:id="rId12"/>
    <p:sldId id="294" r:id="rId13"/>
    <p:sldId id="295" r:id="rId14"/>
    <p:sldId id="296" r:id="rId15"/>
    <p:sldId id="297" r:id="rId16"/>
    <p:sldId id="298" r:id="rId17"/>
    <p:sldId id="299" r:id="rId18"/>
    <p:sldId id="300" r:id="rId19"/>
    <p:sldId id="301" r:id="rId20"/>
    <p:sldId id="302" r:id="rId21"/>
    <p:sldId id="303" r:id="rId22"/>
    <p:sldId id="278" r:id="rId23"/>
    <p:sldId id="283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470FB-65B2-449E-8EA2-836C2BFADEE6}" type="datetimeFigureOut">
              <a:rPr lang="el-GR" smtClean="0"/>
              <a:pPr/>
              <a:t>22/10/2013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459C1-C30A-497A-B852-7B8A6F0DE64F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470FB-65B2-449E-8EA2-836C2BFADEE6}" type="datetimeFigureOut">
              <a:rPr lang="el-GR" smtClean="0"/>
              <a:pPr/>
              <a:t>22/10/2013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459C1-C30A-497A-B852-7B8A6F0DE64F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470FB-65B2-449E-8EA2-836C2BFADEE6}" type="datetimeFigureOut">
              <a:rPr lang="el-GR" smtClean="0"/>
              <a:pPr/>
              <a:t>22/10/2013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459C1-C30A-497A-B852-7B8A6F0DE64F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470FB-65B2-449E-8EA2-836C2BFADEE6}" type="datetimeFigureOut">
              <a:rPr lang="el-GR" smtClean="0"/>
              <a:pPr/>
              <a:t>22/10/2013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459C1-C30A-497A-B852-7B8A6F0DE64F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470FB-65B2-449E-8EA2-836C2BFADEE6}" type="datetimeFigureOut">
              <a:rPr lang="el-GR" smtClean="0"/>
              <a:pPr/>
              <a:t>22/10/2013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459C1-C30A-497A-B852-7B8A6F0DE64F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470FB-65B2-449E-8EA2-836C2BFADEE6}" type="datetimeFigureOut">
              <a:rPr lang="el-GR" smtClean="0"/>
              <a:pPr/>
              <a:t>22/10/2013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459C1-C30A-497A-B852-7B8A6F0DE64F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470FB-65B2-449E-8EA2-836C2BFADEE6}" type="datetimeFigureOut">
              <a:rPr lang="el-GR" smtClean="0"/>
              <a:pPr/>
              <a:t>22/10/2013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459C1-C30A-497A-B852-7B8A6F0DE64F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470FB-65B2-449E-8EA2-836C2BFADEE6}" type="datetimeFigureOut">
              <a:rPr lang="el-GR" smtClean="0"/>
              <a:pPr/>
              <a:t>22/10/2013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459C1-C30A-497A-B852-7B8A6F0DE64F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470FB-65B2-449E-8EA2-836C2BFADEE6}" type="datetimeFigureOut">
              <a:rPr lang="el-GR" smtClean="0"/>
              <a:pPr/>
              <a:t>22/10/2013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459C1-C30A-497A-B852-7B8A6F0DE64F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470FB-65B2-449E-8EA2-836C2BFADEE6}" type="datetimeFigureOut">
              <a:rPr lang="el-GR" smtClean="0"/>
              <a:pPr/>
              <a:t>22/10/2013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459C1-C30A-497A-B852-7B8A6F0DE64F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470FB-65B2-449E-8EA2-836C2BFADEE6}" type="datetimeFigureOut">
              <a:rPr lang="el-GR" smtClean="0"/>
              <a:pPr/>
              <a:t>22/10/2013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459C1-C30A-497A-B852-7B8A6F0DE64F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0470FB-65B2-449E-8EA2-836C2BFADEE6}" type="datetimeFigureOut">
              <a:rPr lang="el-GR" smtClean="0"/>
              <a:pPr/>
              <a:t>22/10/2013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B459C1-C30A-497A-B852-7B8A6F0DE64F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l-GR" dirty="0" smtClean="0"/>
              <a:t>ΣΗΜΕΙΩΣΕΙΣ ΔΙΑΤΑΞΕΩΝ ΦΑΣΜΑΤΟΣΚΟΠΙΑΣ</a:t>
            </a:r>
            <a:endParaRPr lang="el-GR" dirty="0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04409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912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1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614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20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15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3989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4409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2024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06740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00223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857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97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8277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079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886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889502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7524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-106326"/>
            <a:ext cx="9144000" cy="696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55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2646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9237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6681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35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0987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</TotalTime>
  <Words>3</Words>
  <Application>Microsoft Office PowerPoint</Application>
  <PresentationFormat>Προβολή στην οθόνη (4:3)</PresentationFormat>
  <Paragraphs>1</Paragraphs>
  <Slides>27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27</vt:i4>
      </vt:variant>
    </vt:vector>
  </HeadingPairs>
  <TitlesOfParts>
    <vt:vector size="28" baseType="lpstr">
      <vt:lpstr>Θέμα του Office</vt:lpstr>
      <vt:lpstr>ΣΗΜΕΙΩΣΕΙΣ ΔΙΑΤΑΞΕΩΝ ΦΑΣΜΑΤΟΣΚΟΠΙΑΣ</vt:lpstr>
      <vt:lpstr>Διαφάνεια 2</vt:lpstr>
      <vt:lpstr>Διαφάνεια 3</vt:lpstr>
      <vt:lpstr>Διαφάνεια 4</vt:lpstr>
      <vt:lpstr>Διαφάνεια 5</vt:lpstr>
      <vt:lpstr>Διαφάνεια 6</vt:lpstr>
      <vt:lpstr>Διαφάνεια 7</vt:lpstr>
      <vt:lpstr>Διαφάνεια 8</vt:lpstr>
      <vt:lpstr>Διαφάνεια 9</vt:lpstr>
      <vt:lpstr>Διαφάνεια 10</vt:lpstr>
      <vt:lpstr>Διαφάνεια 11</vt:lpstr>
      <vt:lpstr>Διαφάνεια 12</vt:lpstr>
      <vt:lpstr>Διαφάνεια 13</vt:lpstr>
      <vt:lpstr>Διαφάνεια 14</vt:lpstr>
      <vt:lpstr>Διαφάνεια 15</vt:lpstr>
      <vt:lpstr>Διαφάνεια 16</vt:lpstr>
      <vt:lpstr>Διαφάνεια 17</vt:lpstr>
      <vt:lpstr>Διαφάνεια 18</vt:lpstr>
      <vt:lpstr>Διαφάνεια 19</vt:lpstr>
      <vt:lpstr>Διαφάνεια 20</vt:lpstr>
      <vt:lpstr>Διαφάνεια 21</vt:lpstr>
      <vt:lpstr>Διαφάνεια 22</vt:lpstr>
      <vt:lpstr>Διαφάνεια 23</vt:lpstr>
      <vt:lpstr>Διαφάνεια 24</vt:lpstr>
      <vt:lpstr>Διαφάνεια 25</vt:lpstr>
      <vt:lpstr>Διαφάνεια 26</vt:lpstr>
      <vt:lpstr>Διαφάνεια 27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GTsig</dc:creator>
  <cp:lastModifiedBy>GTsig</cp:lastModifiedBy>
  <cp:revision>19</cp:revision>
  <dcterms:created xsi:type="dcterms:W3CDTF">2013-10-20T13:52:26Z</dcterms:created>
  <dcterms:modified xsi:type="dcterms:W3CDTF">2013-10-22T15:20:17Z</dcterms:modified>
</cp:coreProperties>
</file>