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8" autoAdjust="0"/>
  </p:normalViewPr>
  <p:slideViewPr>
    <p:cSldViewPr>
      <p:cViewPr varScale="1">
        <p:scale>
          <a:sx n="70" d="100"/>
          <a:sy n="70" d="100"/>
        </p:scale>
        <p:origin x="-108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2E9BF-0ED8-49D2-AF08-75A0398FCE07}" type="datetimeFigureOut">
              <a:rPr lang="el-GR" smtClean="0"/>
              <a:t>20/10/2013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DCB3A-2114-4A12-A819-F3FC6C9FE8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68952" cy="654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0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77020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7"/>
            <a:ext cx="8568952" cy="6548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01471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39"/>
            <a:ext cx="8424936" cy="646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5381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496944" cy="647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88640"/>
            <a:ext cx="8301111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7"/>
            <a:ext cx="8280920" cy="6423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84733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373192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5974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496944" cy="655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51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4833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648767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88640"/>
            <a:ext cx="8132753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75522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7867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68952" cy="653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225877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96944" cy="643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40"/>
            <a:ext cx="8437601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60648"/>
            <a:ext cx="8374477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39"/>
            <a:ext cx="8676456" cy="655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390458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57089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70130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29477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Προβολή στην οθόνη 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31</vt:i4>
      </vt:variant>
    </vt:vector>
  </HeadingPairs>
  <TitlesOfParts>
    <vt:vector size="32" baseType="lpstr">
      <vt:lpstr>Θέμα του Office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GTsig</dc:creator>
  <cp:lastModifiedBy>GTsig</cp:lastModifiedBy>
  <cp:revision>4</cp:revision>
  <dcterms:created xsi:type="dcterms:W3CDTF">2013-10-20T16:05:18Z</dcterms:created>
  <dcterms:modified xsi:type="dcterms:W3CDTF">2013-10-20T16:15:19Z</dcterms:modified>
</cp:coreProperties>
</file>