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1A5B3-5AA3-406D-8F2F-99AC98D09C4D}" type="datetimeFigureOut">
              <a:rPr lang="el-GR" smtClean="0"/>
              <a:pPr/>
              <a:t>22/11/2013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86D36-5B8A-4C7B-8E3D-90E2F67C65D2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ΜΟΝΟΧΡΩΜΑΤΟΡΑΣ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496944" cy="6413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39"/>
            <a:ext cx="8352928" cy="645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8" cy="687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23932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39"/>
            <a:ext cx="8496944" cy="644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136904" cy="633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08912" cy="629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39"/>
            <a:ext cx="8712968" cy="653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6528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ΦΡΑΓΜΑ ΠΕΡΙΘΛΑΣΗΣ (1)</a:t>
            </a:r>
            <a:endParaRPr lang="el-GR" dirty="0"/>
          </a:p>
        </p:txBody>
      </p:sp>
      <p:pic>
        <p:nvPicPr>
          <p:cNvPr id="1026" name="Picture 2" descr="http://www.ualberta.ca/%7Epogosyan/teaching/PHYS_130/images/diff_grating_schem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5514975" cy="3743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ΦΡΑΓΜΑ ΠΕΡΙΘΛΑΣΗΣ </a:t>
            </a:r>
            <a:r>
              <a:rPr lang="el-GR" dirty="0" smtClean="0"/>
              <a:t>(2)</a:t>
            </a:r>
            <a:endParaRPr lang="el-GR" dirty="0"/>
          </a:p>
        </p:txBody>
      </p:sp>
      <p:pic>
        <p:nvPicPr>
          <p:cNvPr id="30722" name="Picture 2" descr="http://hyperphysics.phy-astr.gsu.edu/hbase/phyopt/imgpho/diffgra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276872"/>
            <a:ext cx="4968552" cy="3494239"/>
          </a:xfrm>
          <a:prstGeom prst="rect">
            <a:avLst/>
          </a:prstGeom>
          <a:noFill/>
        </p:spPr>
      </p:pic>
      <p:pic>
        <p:nvPicPr>
          <p:cNvPr id="30724" name="Picture 4" descr="http://cnx.org/content/m42512/latest/Figure_28_04_04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988840"/>
            <a:ext cx="2538061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04526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88640"/>
            <a:ext cx="8713737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496944" cy="646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280920" cy="635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92480" cy="6818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568952" cy="667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11</Words>
  <Application>Microsoft Office PowerPoint</Application>
  <PresentationFormat>Προβολή στην οθόνη (4:3)</PresentationFormat>
  <Paragraphs>3</Paragraphs>
  <Slides>18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18</vt:i4>
      </vt:variant>
    </vt:vector>
  </HeadingPairs>
  <TitlesOfParts>
    <vt:vector size="19" baseType="lpstr">
      <vt:lpstr>Θέμα του Office</vt:lpstr>
      <vt:lpstr>ΜΟΝΟΧΡΩΜΑΤΟΡΑΣ</vt:lpstr>
      <vt:lpstr>ΦΡΑΓΜΑ ΠΕΡΙΘΛΑΣΗΣ (1)</vt:lpstr>
      <vt:lpstr>ΦΡΑΓΜΑ ΠΕΡΙΘΛΑΣΗΣ (2)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  <vt:lpstr>Διαφάνεια 15</vt:lpstr>
      <vt:lpstr>Διαφάνεια 16</vt:lpstr>
      <vt:lpstr>Διαφάνεια 17</vt:lpstr>
      <vt:lpstr>Διαφάνεια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ΜΟΝΟΧΡΩΜΑΤΟΡΑΣ</dc:title>
  <dc:creator>GTsig</dc:creator>
  <cp:lastModifiedBy>GTsig</cp:lastModifiedBy>
  <cp:revision>20</cp:revision>
  <dcterms:created xsi:type="dcterms:W3CDTF">2013-11-18T19:28:11Z</dcterms:created>
  <dcterms:modified xsi:type="dcterms:W3CDTF">2013-11-22T06:59:38Z</dcterms:modified>
</cp:coreProperties>
</file>