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4" r:id="rId4"/>
    <p:sldId id="285" r:id="rId5"/>
    <p:sldId id="286" r:id="rId6"/>
    <p:sldId id="287" r:id="rId7"/>
    <p:sldId id="288" r:id="rId8"/>
    <p:sldId id="293" r:id="rId9"/>
    <p:sldId id="289" r:id="rId10"/>
    <p:sldId id="290" r:id="rId11"/>
    <p:sldId id="291" r:id="rId12"/>
    <p:sldId id="257" r:id="rId13"/>
    <p:sldId id="258" r:id="rId14"/>
    <p:sldId id="292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60" r:id="rId24"/>
    <p:sldId id="261" r:id="rId25"/>
    <p:sldId id="278" r:id="rId26"/>
    <p:sldId id="279" r:id="rId27"/>
    <p:sldId id="280" r:id="rId28"/>
    <p:sldId id="281" r:id="rId29"/>
    <p:sldId id="282" r:id="rId3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3C4F-EBA3-4445-A67F-E20ED99414C9}" type="datetimeFigureOut">
              <a:rPr lang="el-GR" smtClean="0"/>
              <a:pPr/>
              <a:t>18/12/2013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B18E-3DBC-438B-AFEB-7836061E03F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3C4F-EBA3-4445-A67F-E20ED99414C9}" type="datetimeFigureOut">
              <a:rPr lang="el-GR" smtClean="0"/>
              <a:pPr/>
              <a:t>18/12/2013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B18E-3DBC-438B-AFEB-7836061E03F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3C4F-EBA3-4445-A67F-E20ED99414C9}" type="datetimeFigureOut">
              <a:rPr lang="el-GR" smtClean="0"/>
              <a:pPr/>
              <a:t>18/12/2013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B18E-3DBC-438B-AFEB-7836061E03F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3C4F-EBA3-4445-A67F-E20ED99414C9}" type="datetimeFigureOut">
              <a:rPr lang="el-GR" smtClean="0"/>
              <a:pPr/>
              <a:t>18/12/2013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B18E-3DBC-438B-AFEB-7836061E03F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3C4F-EBA3-4445-A67F-E20ED99414C9}" type="datetimeFigureOut">
              <a:rPr lang="el-GR" smtClean="0"/>
              <a:pPr/>
              <a:t>18/12/2013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B18E-3DBC-438B-AFEB-7836061E03F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3C4F-EBA3-4445-A67F-E20ED99414C9}" type="datetimeFigureOut">
              <a:rPr lang="el-GR" smtClean="0"/>
              <a:pPr/>
              <a:t>18/12/2013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B18E-3DBC-438B-AFEB-7836061E03F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3C4F-EBA3-4445-A67F-E20ED99414C9}" type="datetimeFigureOut">
              <a:rPr lang="el-GR" smtClean="0"/>
              <a:pPr/>
              <a:t>18/12/2013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B18E-3DBC-438B-AFEB-7836061E03F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3C4F-EBA3-4445-A67F-E20ED99414C9}" type="datetimeFigureOut">
              <a:rPr lang="el-GR" smtClean="0"/>
              <a:pPr/>
              <a:t>18/12/2013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B18E-3DBC-438B-AFEB-7836061E03F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3C4F-EBA3-4445-A67F-E20ED99414C9}" type="datetimeFigureOut">
              <a:rPr lang="el-GR" smtClean="0"/>
              <a:pPr/>
              <a:t>18/12/2013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B18E-3DBC-438B-AFEB-7836061E03F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3C4F-EBA3-4445-A67F-E20ED99414C9}" type="datetimeFigureOut">
              <a:rPr lang="el-GR" smtClean="0"/>
              <a:pPr/>
              <a:t>18/12/2013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B18E-3DBC-438B-AFEB-7836061E03F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3C4F-EBA3-4445-A67F-E20ED99414C9}" type="datetimeFigureOut">
              <a:rPr lang="el-GR" smtClean="0"/>
              <a:pPr/>
              <a:t>18/12/2013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B18E-3DBC-438B-AFEB-7836061E03F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A3C4F-EBA3-4445-A67F-E20ED99414C9}" type="datetimeFigureOut">
              <a:rPr lang="el-GR" smtClean="0"/>
              <a:pPr/>
              <a:t>18/12/2013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EB18E-3DBC-438B-AFEB-7836061E03F0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ΑΝΙΧΝΕΥΤΕΣ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3419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7128792" cy="464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l-GR" dirty="0" smtClean="0"/>
              <a:t>Ανιχνευτής </a:t>
            </a:r>
            <a:r>
              <a:rPr lang="el-GR" dirty="0" err="1" smtClean="0"/>
              <a:t>φωτο</a:t>
            </a:r>
            <a:r>
              <a:rPr lang="el-GR" dirty="0" smtClean="0"/>
              <a:t>-αγωγιμότητας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352928" cy="632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463414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ΦΩΤΟΠΟΛΛΑΠΛΑΣΙΑΣΤΗΣ</a:t>
            </a:r>
            <a:endParaRPr lang="el-G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9244" t="38695" r="12605" b="11553"/>
          <a:stretch>
            <a:fillRect/>
          </a:stretch>
        </p:blipFill>
        <p:spPr bwMode="auto">
          <a:xfrm>
            <a:off x="323528" y="1844824"/>
            <a:ext cx="833372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428631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12932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10905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33091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745632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 l="33051" t="46288" r="32203" b="20648"/>
          <a:stretch>
            <a:fillRect/>
          </a:stretch>
        </p:blipFill>
        <p:spPr bwMode="auto">
          <a:xfrm>
            <a:off x="1907704" y="1844824"/>
            <a:ext cx="4896544" cy="358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l-GR" dirty="0" smtClean="0"/>
              <a:t>ΦΩΤΟΔΙΟΔΟΣ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7958467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805344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548680"/>
            <a:ext cx="7558045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68952" cy="65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517908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260648"/>
            <a:ext cx="8364119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526441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ΘΕΡΜΙΚΟΙ ΑΝΙΧΝΕΥΤΕΣ </a:t>
            </a:r>
            <a:br>
              <a:rPr lang="el-GR" dirty="0" smtClean="0"/>
            </a:br>
            <a:r>
              <a:rPr lang="el-GR" dirty="0" smtClean="0"/>
              <a:t>(ΓΙΑ ΥΠΕΡΥΘΡΟ)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88640"/>
            <a:ext cx="8350519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476672"/>
            <a:ext cx="8065525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14901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ΦΩΤΟΔΙΟΔΟΣ</a:t>
            </a:r>
            <a:endParaRPr lang="el-GR" dirty="0"/>
          </a:p>
        </p:txBody>
      </p:sp>
      <p:pic>
        <p:nvPicPr>
          <p:cNvPr id="1026" name="Picture 2" descr="http://hyperphysics.phy-astr.gsu.edu/hbase/electronic/ietron/pdio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56792"/>
            <a:ext cx="7221822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ΕΝΙΣΧΥΤΗΣ ΦΩΤΟΔΙΟΔΟΥ</a:t>
            </a:r>
            <a:endParaRPr lang="el-GR" dirty="0"/>
          </a:p>
        </p:txBody>
      </p:sp>
      <p:pic>
        <p:nvPicPr>
          <p:cNvPr id="23554" name="Picture 2" descr="Reverse Biased DET Circu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76872"/>
            <a:ext cx="7429500" cy="3295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8786084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352928" cy="648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</a:t>
            </a:r>
            <a:endParaRPr lang="el-GR" dirty="0"/>
          </a:p>
        </p:txBody>
      </p:sp>
      <p:pic>
        <p:nvPicPr>
          <p:cNvPr id="1026" name="Picture 2" descr="http://upload.wikimedia.org/wikipedia/commons/thumb/6/66/CCD_charge_transfer_animation.gif/250px-CCD_charge_transfer_animat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276872"/>
            <a:ext cx="4533834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Φωτο</a:t>
            </a:r>
            <a:r>
              <a:rPr lang="el-GR" dirty="0" smtClean="0"/>
              <a:t>-βολταϊκό κύτταρο</a:t>
            </a:r>
            <a:endParaRPr lang="el-GR" dirty="0"/>
          </a:p>
        </p:txBody>
      </p:sp>
      <p:pic>
        <p:nvPicPr>
          <p:cNvPr id="1026" name="Picture 2" descr="３．Principle of Electricity Generation by Photovoltaic Cells-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6984776" cy="41746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75142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13</Words>
  <Application>Microsoft Office PowerPoint</Application>
  <PresentationFormat>Προβολή στην οθόνη (4:3)</PresentationFormat>
  <Paragraphs>9</Paragraphs>
  <Slides>29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29</vt:i4>
      </vt:variant>
    </vt:vector>
  </HeadingPairs>
  <TitlesOfParts>
    <vt:vector size="30" baseType="lpstr">
      <vt:lpstr>Θέμα του Office</vt:lpstr>
      <vt:lpstr>ΑΝΙΧΝΕΥΤΕΣ</vt:lpstr>
      <vt:lpstr>ΦΩΤΟΔΙΟΔΟΣ</vt:lpstr>
      <vt:lpstr>ΦΩΤΟΔΙΟΔΟΣ</vt:lpstr>
      <vt:lpstr>ΕΝΙΣΧΥΤΗΣ ΦΩΤΟΔΙΟΔΟΥ</vt:lpstr>
      <vt:lpstr>Διαφάνεια 5</vt:lpstr>
      <vt:lpstr>Διαφάνεια 6</vt:lpstr>
      <vt:lpstr>CCD</vt:lpstr>
      <vt:lpstr>Φωτο-βολταϊκό κύτταρο</vt:lpstr>
      <vt:lpstr>Διαφάνεια 9</vt:lpstr>
      <vt:lpstr>Διαφάνεια 10</vt:lpstr>
      <vt:lpstr>Ανιχνευτής φωτο-αγωγιμότητας</vt:lpstr>
      <vt:lpstr>Διαφάνεια 12</vt:lpstr>
      <vt:lpstr>Διαφάνεια 13</vt:lpstr>
      <vt:lpstr>ΦΩΤΟΠΟΛΛΑΠΛΑΣΙΑΣΤΗΣ</vt:lpstr>
      <vt:lpstr>Διαφάνεια 15</vt:lpstr>
      <vt:lpstr>Διαφάνεια 16</vt:lpstr>
      <vt:lpstr>Διαφάνεια 17</vt:lpstr>
      <vt:lpstr>Διαφάνεια 18</vt:lpstr>
      <vt:lpstr>Διαφάνεια 19</vt:lpstr>
      <vt:lpstr>Διαφάνεια 20</vt:lpstr>
      <vt:lpstr>Διαφάνεια 21</vt:lpstr>
      <vt:lpstr>Διαφάνεια 22</vt:lpstr>
      <vt:lpstr>Διαφάνεια 23</vt:lpstr>
      <vt:lpstr>Διαφάνεια 24</vt:lpstr>
      <vt:lpstr>Διαφάνεια 25</vt:lpstr>
      <vt:lpstr>ΘΕΡΜΙΚΟΙ ΑΝΙΧΝΕΥΤΕΣ  (ΓΙΑ ΥΠΕΡΥΘΡΟ)</vt:lpstr>
      <vt:lpstr>Διαφάνεια 27</vt:lpstr>
      <vt:lpstr>Διαφάνεια 28</vt:lpstr>
      <vt:lpstr>Διαφάνεια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ΑΝΙΧΝΕΥΤΕΣ</dc:title>
  <dc:creator>GTsig</dc:creator>
  <cp:lastModifiedBy>GTsig</cp:lastModifiedBy>
  <cp:revision>52</cp:revision>
  <dcterms:created xsi:type="dcterms:W3CDTF">2013-11-18T19:30:03Z</dcterms:created>
  <dcterms:modified xsi:type="dcterms:W3CDTF">2013-12-18T17:03:38Z</dcterms:modified>
</cp:coreProperties>
</file>